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61" r:id="rId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F58319-9B46-4961-BA2C-FC34917C5F94}" v="11" dt="2022-07-01T10:31:57.4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97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enc Dr. Szodrai" userId="0d25089915a234cb" providerId="LiveId" clId="{43F58319-9B46-4961-BA2C-FC34917C5F94}"/>
    <pc:docChg chg="undo custSel addSld delSld modSld modMainMaster">
      <pc:chgData name="Ferenc Dr. Szodrai" userId="0d25089915a234cb" providerId="LiveId" clId="{43F58319-9B46-4961-BA2C-FC34917C5F94}" dt="2022-07-01T10:32:30.682" v="150" actId="47"/>
      <pc:docMkLst>
        <pc:docMk/>
      </pc:docMkLst>
      <pc:sldChg chg="addSp delSp modSp mod">
        <pc:chgData name="Ferenc Dr. Szodrai" userId="0d25089915a234cb" providerId="LiveId" clId="{43F58319-9B46-4961-BA2C-FC34917C5F94}" dt="2022-07-01T10:32:00.012" v="147" actId="6549"/>
        <pc:sldMkLst>
          <pc:docMk/>
          <pc:sldMk cId="2289181657" sldId="256"/>
        </pc:sldMkLst>
        <pc:spChg chg="add del mod">
          <ac:chgData name="Ferenc Dr. Szodrai" userId="0d25089915a234cb" providerId="LiveId" clId="{43F58319-9B46-4961-BA2C-FC34917C5F94}" dt="2022-07-01T10:25:15.704" v="33"/>
          <ac:spMkLst>
            <pc:docMk/>
            <pc:sldMk cId="2289181657" sldId="256"/>
            <ac:spMk id="2" creationId="{FE21448C-224E-4C15-8C52-A7E2D8DE575E}"/>
          </ac:spMkLst>
        </pc:spChg>
        <pc:spChg chg="mod">
          <ac:chgData name="Ferenc Dr. Szodrai" userId="0d25089915a234cb" providerId="LiveId" clId="{43F58319-9B46-4961-BA2C-FC34917C5F94}" dt="2022-07-01T10:32:00.012" v="147" actId="6549"/>
          <ac:spMkLst>
            <pc:docMk/>
            <pc:sldMk cId="2289181657" sldId="256"/>
            <ac:spMk id="3" creationId="{FA288B8D-A4D8-4A72-8E1D-1E4673E596E8}"/>
          </ac:spMkLst>
        </pc:spChg>
        <pc:spChg chg="add del mod">
          <ac:chgData name="Ferenc Dr. Szodrai" userId="0d25089915a234cb" providerId="LiveId" clId="{43F58319-9B46-4961-BA2C-FC34917C5F94}" dt="2022-07-01T10:25:09.435" v="32" actId="478"/>
          <ac:spMkLst>
            <pc:docMk/>
            <pc:sldMk cId="2289181657" sldId="256"/>
            <ac:spMk id="5" creationId="{5AFDF128-380C-C41F-12B9-7107E5FB71DF}"/>
          </ac:spMkLst>
        </pc:spChg>
      </pc:sldChg>
      <pc:sldChg chg="new del">
        <pc:chgData name="Ferenc Dr. Szodrai" userId="0d25089915a234cb" providerId="LiveId" clId="{43F58319-9B46-4961-BA2C-FC34917C5F94}" dt="2022-07-01T10:32:30.682" v="150" actId="47"/>
        <pc:sldMkLst>
          <pc:docMk/>
          <pc:sldMk cId="63168662" sldId="266"/>
        </pc:sldMkLst>
      </pc:sldChg>
      <pc:sldChg chg="del">
        <pc:chgData name="Ferenc Dr. Szodrai" userId="0d25089915a234cb" providerId="LiveId" clId="{43F58319-9B46-4961-BA2C-FC34917C5F94}" dt="2022-07-01T10:26:35.744" v="76" actId="47"/>
        <pc:sldMkLst>
          <pc:docMk/>
          <pc:sldMk cId="3321577180" sldId="266"/>
        </pc:sldMkLst>
      </pc:sldChg>
      <pc:sldChg chg="new del">
        <pc:chgData name="Ferenc Dr. Szodrai" userId="0d25089915a234cb" providerId="LiveId" clId="{43F58319-9B46-4961-BA2C-FC34917C5F94}" dt="2022-07-01T10:30:58.586" v="128" actId="47"/>
        <pc:sldMkLst>
          <pc:docMk/>
          <pc:sldMk cId="3831668570" sldId="266"/>
        </pc:sldMkLst>
      </pc:sldChg>
      <pc:sldChg chg="add">
        <pc:chgData name="Ferenc Dr. Szodrai" userId="0d25089915a234cb" providerId="LiveId" clId="{43F58319-9B46-4961-BA2C-FC34917C5F94}" dt="2022-07-01T10:32:29.026" v="149" actId="2890"/>
        <pc:sldMkLst>
          <pc:docMk/>
          <pc:sldMk cId="1093586716" sldId="267"/>
        </pc:sldMkLst>
      </pc:sldChg>
      <pc:sldMasterChg chg="delSp modSp mod delSldLayout modSldLayout">
        <pc:chgData name="Ferenc Dr. Szodrai" userId="0d25089915a234cb" providerId="LiveId" clId="{43F58319-9B46-4961-BA2C-FC34917C5F94}" dt="2022-07-01T10:30:42.492" v="126" actId="255"/>
        <pc:sldMasterMkLst>
          <pc:docMk/>
          <pc:sldMasterMk cId="2364494328" sldId="2147483648"/>
        </pc:sldMasterMkLst>
        <pc:spChg chg="mod">
          <ac:chgData name="Ferenc Dr. Szodrai" userId="0d25089915a234cb" providerId="LiveId" clId="{43F58319-9B46-4961-BA2C-FC34917C5F94}" dt="2022-07-01T10:27:26.716" v="86" actId="255"/>
          <ac:spMkLst>
            <pc:docMk/>
            <pc:sldMasterMk cId="2364494328" sldId="2147483648"/>
            <ac:spMk id="3" creationId="{CCF8C4E9-0A28-4350-AE6E-B4458D833D95}"/>
          </ac:spMkLst>
        </pc:spChg>
        <pc:spChg chg="del">
          <ac:chgData name="Ferenc Dr. Szodrai" userId="0d25089915a234cb" providerId="LiveId" clId="{43F58319-9B46-4961-BA2C-FC34917C5F94}" dt="2022-07-01T10:28:12.684" v="87" actId="478"/>
          <ac:spMkLst>
            <pc:docMk/>
            <pc:sldMasterMk cId="2364494328" sldId="2147483648"/>
            <ac:spMk id="4" creationId="{6ACDD8A6-8276-4485-9B77-4B7377250AB8}"/>
          </ac:spMkLst>
        </pc:spChg>
        <pc:spChg chg="mod">
          <ac:chgData name="Ferenc Dr. Szodrai" userId="0d25089915a234cb" providerId="LiveId" clId="{43F58319-9B46-4961-BA2C-FC34917C5F94}" dt="2022-07-01T10:29:47.324" v="114" actId="20577"/>
          <ac:spMkLst>
            <pc:docMk/>
            <pc:sldMasterMk cId="2364494328" sldId="2147483648"/>
            <ac:spMk id="5" creationId="{D6EF4984-7E97-49D7-8473-294364BAB119}"/>
          </ac:spMkLst>
        </pc:spChg>
        <pc:spChg chg="mod">
          <ac:chgData name="Ferenc Dr. Szodrai" userId="0d25089915a234cb" providerId="LiveId" clId="{43F58319-9B46-4961-BA2C-FC34917C5F94}" dt="2022-07-01T10:30:42.492" v="126" actId="255"/>
          <ac:spMkLst>
            <pc:docMk/>
            <pc:sldMasterMk cId="2364494328" sldId="2147483648"/>
            <ac:spMk id="6" creationId="{F380BE58-BF49-4953-9C48-DB3E623FCBF6}"/>
          </ac:spMkLst>
        </pc:spChg>
        <pc:sldLayoutChg chg="delSp modSp mod">
          <pc:chgData name="Ferenc Dr. Szodrai" userId="0d25089915a234cb" providerId="LiveId" clId="{43F58319-9B46-4961-BA2C-FC34917C5F94}" dt="2022-07-01T10:30:38.098" v="125" actId="255"/>
          <pc:sldLayoutMkLst>
            <pc:docMk/>
            <pc:sldMasterMk cId="2364494328" sldId="2147483648"/>
            <pc:sldLayoutMk cId="2371612663" sldId="2147483649"/>
          </pc:sldLayoutMkLst>
          <pc:spChg chg="del">
            <ac:chgData name="Ferenc Dr. Szodrai" userId="0d25089915a234cb" providerId="LiveId" clId="{43F58319-9B46-4961-BA2C-FC34917C5F94}" dt="2022-07-01T10:29:33.635" v="110" actId="478"/>
            <ac:spMkLst>
              <pc:docMk/>
              <pc:sldMasterMk cId="2364494328" sldId="2147483648"/>
              <pc:sldLayoutMk cId="2371612663" sldId="2147483649"/>
              <ac:spMk id="4" creationId="{329BF788-E76A-461F-8A46-8E76AD60F942}"/>
            </ac:spMkLst>
          </pc:spChg>
          <pc:spChg chg="mod">
            <ac:chgData name="Ferenc Dr. Szodrai" userId="0d25089915a234cb" providerId="LiveId" clId="{43F58319-9B46-4961-BA2C-FC34917C5F94}" dt="2022-07-01T10:30:15.522" v="117" actId="255"/>
            <ac:spMkLst>
              <pc:docMk/>
              <pc:sldMasterMk cId="2364494328" sldId="2147483648"/>
              <pc:sldLayoutMk cId="2371612663" sldId="2147483649"/>
              <ac:spMk id="5" creationId="{063A1FC0-D5DF-4339-85B4-BBDA06C90CC9}"/>
            </ac:spMkLst>
          </pc:spChg>
          <pc:spChg chg="mod">
            <ac:chgData name="Ferenc Dr. Szodrai" userId="0d25089915a234cb" providerId="LiveId" clId="{43F58319-9B46-4961-BA2C-FC34917C5F94}" dt="2022-07-01T10:30:38.098" v="125" actId="255"/>
            <ac:spMkLst>
              <pc:docMk/>
              <pc:sldMasterMk cId="2364494328" sldId="2147483648"/>
              <pc:sldLayoutMk cId="2371612663" sldId="2147483649"/>
              <ac:spMk id="6" creationId="{A8768FBB-1B8D-4A12-A546-5929C0D83138}"/>
            </ac:spMkLst>
          </pc:spChg>
        </pc:sldLayoutChg>
        <pc:sldLayoutChg chg="delSp modSp mod">
          <pc:chgData name="Ferenc Dr. Szodrai" userId="0d25089915a234cb" providerId="LiveId" clId="{43F58319-9B46-4961-BA2C-FC34917C5F94}" dt="2022-07-01T10:30:32.963" v="124" actId="255"/>
          <pc:sldLayoutMkLst>
            <pc:docMk/>
            <pc:sldMasterMk cId="2364494328" sldId="2147483648"/>
            <pc:sldLayoutMk cId="887906403" sldId="2147483650"/>
          </pc:sldLayoutMkLst>
          <pc:spChg chg="del">
            <ac:chgData name="Ferenc Dr. Szodrai" userId="0d25089915a234cb" providerId="LiveId" clId="{43F58319-9B46-4961-BA2C-FC34917C5F94}" dt="2022-07-01T10:30:19.379" v="118" actId="478"/>
            <ac:spMkLst>
              <pc:docMk/>
              <pc:sldMasterMk cId="2364494328" sldId="2147483648"/>
              <pc:sldLayoutMk cId="887906403" sldId="2147483650"/>
              <ac:spMk id="4" creationId="{D0C67FD5-1A5A-49A7-B5C1-E0CCCEEF8AC6}"/>
            </ac:spMkLst>
          </pc:spChg>
          <pc:spChg chg="mod">
            <ac:chgData name="Ferenc Dr. Szodrai" userId="0d25089915a234cb" providerId="LiveId" clId="{43F58319-9B46-4961-BA2C-FC34917C5F94}" dt="2022-07-01T10:30:28.492" v="123" actId="6549"/>
            <ac:spMkLst>
              <pc:docMk/>
              <pc:sldMasterMk cId="2364494328" sldId="2147483648"/>
              <pc:sldLayoutMk cId="887906403" sldId="2147483650"/>
              <ac:spMk id="5" creationId="{066DCD5B-FFB8-4D2F-A022-01F1C232BCA1}"/>
            </ac:spMkLst>
          </pc:spChg>
          <pc:spChg chg="mod">
            <ac:chgData name="Ferenc Dr. Szodrai" userId="0d25089915a234cb" providerId="LiveId" clId="{43F58319-9B46-4961-BA2C-FC34917C5F94}" dt="2022-07-01T10:30:32.963" v="124" actId="255"/>
            <ac:spMkLst>
              <pc:docMk/>
              <pc:sldMasterMk cId="2364494328" sldId="2147483648"/>
              <pc:sldLayoutMk cId="887906403" sldId="2147483650"/>
              <ac:spMk id="6" creationId="{8877F2F6-35DF-4EC6-A75C-8C0064412E92}"/>
            </ac:spMkLst>
          </pc:spChg>
        </pc:sldLayoutChg>
        <pc:sldLayoutChg chg="del">
          <pc:chgData name="Ferenc Dr. Szodrai" userId="0d25089915a234cb" providerId="LiveId" clId="{43F58319-9B46-4961-BA2C-FC34917C5F94}" dt="2022-07-01T10:27:04.240" v="83" actId="2696"/>
          <pc:sldLayoutMkLst>
            <pc:docMk/>
            <pc:sldMasterMk cId="2364494328" sldId="2147483648"/>
            <pc:sldLayoutMk cId="150734197" sldId="2147483651"/>
          </pc:sldLayoutMkLst>
        </pc:sldLayoutChg>
        <pc:sldLayoutChg chg="del">
          <pc:chgData name="Ferenc Dr. Szodrai" userId="0d25089915a234cb" providerId="LiveId" clId="{43F58319-9B46-4961-BA2C-FC34917C5F94}" dt="2022-07-01T10:27:03.344" v="82" actId="2696"/>
          <pc:sldLayoutMkLst>
            <pc:docMk/>
            <pc:sldMasterMk cId="2364494328" sldId="2147483648"/>
            <pc:sldLayoutMk cId="2722040898" sldId="2147483652"/>
          </pc:sldLayoutMkLst>
        </pc:sldLayoutChg>
        <pc:sldLayoutChg chg="del">
          <pc:chgData name="Ferenc Dr. Szodrai" userId="0d25089915a234cb" providerId="LiveId" clId="{43F58319-9B46-4961-BA2C-FC34917C5F94}" dt="2022-07-01T10:27:01.001" v="81" actId="2696"/>
          <pc:sldLayoutMkLst>
            <pc:docMk/>
            <pc:sldMasterMk cId="2364494328" sldId="2147483648"/>
            <pc:sldLayoutMk cId="1737381522" sldId="2147483653"/>
          </pc:sldLayoutMkLst>
        </pc:sldLayoutChg>
        <pc:sldLayoutChg chg="del">
          <pc:chgData name="Ferenc Dr. Szodrai" userId="0d25089915a234cb" providerId="LiveId" clId="{43F58319-9B46-4961-BA2C-FC34917C5F94}" dt="2022-07-01T10:27:10.005" v="84" actId="2696"/>
          <pc:sldLayoutMkLst>
            <pc:docMk/>
            <pc:sldMasterMk cId="2364494328" sldId="2147483648"/>
            <pc:sldLayoutMk cId="919301201" sldId="2147483654"/>
          </pc:sldLayoutMkLst>
        </pc:sldLayoutChg>
        <pc:sldLayoutChg chg="del">
          <pc:chgData name="Ferenc Dr. Szodrai" userId="0d25089915a234cb" providerId="LiveId" clId="{43F58319-9B46-4961-BA2C-FC34917C5F94}" dt="2022-07-01T10:27:14.174" v="85" actId="2696"/>
          <pc:sldLayoutMkLst>
            <pc:docMk/>
            <pc:sldMasterMk cId="2364494328" sldId="2147483648"/>
            <pc:sldLayoutMk cId="3142166085" sldId="2147483655"/>
          </pc:sldLayoutMkLst>
        </pc:sldLayoutChg>
        <pc:sldLayoutChg chg="del">
          <pc:chgData name="Ferenc Dr. Szodrai" userId="0d25089915a234cb" providerId="LiveId" clId="{43F58319-9B46-4961-BA2C-FC34917C5F94}" dt="2022-07-01T10:26:48.814" v="77" actId="2696"/>
          <pc:sldLayoutMkLst>
            <pc:docMk/>
            <pc:sldMasterMk cId="2364494328" sldId="2147483648"/>
            <pc:sldLayoutMk cId="135850271" sldId="2147483656"/>
          </pc:sldLayoutMkLst>
        </pc:sldLayoutChg>
        <pc:sldLayoutChg chg="del">
          <pc:chgData name="Ferenc Dr. Szodrai" userId="0d25089915a234cb" providerId="LiveId" clId="{43F58319-9B46-4961-BA2C-FC34917C5F94}" dt="2022-07-01T10:26:52.160" v="80" actId="2696"/>
          <pc:sldLayoutMkLst>
            <pc:docMk/>
            <pc:sldMasterMk cId="2364494328" sldId="2147483648"/>
            <pc:sldLayoutMk cId="3672368905" sldId="2147483657"/>
          </pc:sldLayoutMkLst>
        </pc:sldLayoutChg>
        <pc:sldLayoutChg chg="del">
          <pc:chgData name="Ferenc Dr. Szodrai" userId="0d25089915a234cb" providerId="LiveId" clId="{43F58319-9B46-4961-BA2C-FC34917C5F94}" dt="2022-07-01T10:26:49.904" v="78" actId="2696"/>
          <pc:sldLayoutMkLst>
            <pc:docMk/>
            <pc:sldMasterMk cId="2364494328" sldId="2147483648"/>
            <pc:sldLayoutMk cId="1382572768" sldId="2147483658"/>
          </pc:sldLayoutMkLst>
        </pc:sldLayoutChg>
        <pc:sldLayoutChg chg="del">
          <pc:chgData name="Ferenc Dr. Szodrai" userId="0d25089915a234cb" providerId="LiveId" clId="{43F58319-9B46-4961-BA2C-FC34917C5F94}" dt="2022-07-01T10:26:51.415" v="79" actId="2696"/>
          <pc:sldLayoutMkLst>
            <pc:docMk/>
            <pc:sldMasterMk cId="2364494328" sldId="2147483648"/>
            <pc:sldLayoutMk cId="1186282787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96D26E-57A4-4FD3-9D4F-823ACBDE9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F2BDFEA-0582-417F-B570-DC5940BA2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3A1FC0-D5DF-4339-85B4-BBDA06C9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hu-HU">
                <a:ea typeface="Calibri" panose="020F0502020204030204" pitchFamily="34" charset="0"/>
                <a:cs typeface="Calibri" panose="020F0502020204030204" pitchFamily="34" charset="0"/>
              </a:rPr>
              <a:t>Pekár Imre Gépészeti Tudományok Doktori Iskola éves beszámoló</a:t>
            </a:r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8768FBB-1B8D-4A12-A546-5929C0D8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376AAC27-4BBD-4DCE-817D-21D91803F8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1612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B0435F-8AE8-4C4B-9C75-EC5CEFFEC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02AE07-EB83-42B9-B6AC-82EFB79C2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6DCD5B-FFB8-4D2F-A022-01F1C232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 b="0"/>
            </a:lvl1pPr>
          </a:lstStyle>
          <a:p>
            <a:r>
              <a:rPr lang="hu-HU" dirty="0">
                <a:ea typeface="Calibri" panose="020F0502020204030204" pitchFamily="34" charset="0"/>
                <a:cs typeface="Calibri" panose="020F0502020204030204" pitchFamily="34" charset="0"/>
              </a:rPr>
              <a:t>Pekár Imre Gépészeti Tudományok Doktori Iskola éves beszámoló</a:t>
            </a:r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877F2F6-35DF-4EC6-A75C-8C006441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376AAC27-4BBD-4DCE-817D-21D91803F82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790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9D14AC7-229E-4912-868E-E57422BD4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CF8C4E9-0A28-4350-AE6E-B4458D833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6EF4984-7E97-49D7-8473-294364BAB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10515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hu-HU" sz="1800" dirty="0">
                <a:ea typeface="Calibri" panose="020F0502020204030204" pitchFamily="34" charset="0"/>
                <a:cs typeface="Calibri" panose="020F0502020204030204" pitchFamily="34" charset="0"/>
              </a:rPr>
              <a:t>Pekár Imre Gépészeti Tudományok Doktori Iskola éves beszámoló</a:t>
            </a:r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380BE58-BF49-4953-9C48-DB3E623FC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AAC27-4BBD-4DCE-817D-21D91803F8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449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21448C-224E-4C15-8C52-A7E2D8DE5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856" y="527282"/>
            <a:ext cx="5689601" cy="1199923"/>
          </a:xfrm>
        </p:spPr>
        <p:txBody>
          <a:bodyPr>
            <a:normAutofit/>
          </a:bodyPr>
          <a:lstStyle/>
          <a:p>
            <a:pPr algn="l"/>
            <a:r>
              <a:rPr lang="hu-HU" sz="3600" dirty="0">
                <a:solidFill>
                  <a:schemeClr val="bg1"/>
                </a:solidFill>
              </a:rPr>
              <a:t>Hallgató neve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A288B8D-A4D8-4A72-8E1D-1E4673E59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397" y="2569029"/>
            <a:ext cx="6516917" cy="2574471"/>
          </a:xfrm>
        </p:spPr>
        <p:txBody>
          <a:bodyPr>
            <a:noAutofit/>
          </a:bodyPr>
          <a:lstStyle/>
          <a:p>
            <a:pPr algn="l"/>
            <a:r>
              <a:rPr lang="hu-HU" dirty="0">
                <a:solidFill>
                  <a:schemeClr val="bg1"/>
                </a:solidFill>
              </a:rPr>
              <a:t>Pekár Imre Gépészeti Tudományok Doktori Iskola</a:t>
            </a:r>
          </a:p>
          <a:p>
            <a:pPr algn="l"/>
            <a:endParaRPr lang="hu-HU" dirty="0">
              <a:solidFill>
                <a:schemeClr val="bg1"/>
              </a:solidFill>
            </a:endParaRPr>
          </a:p>
          <a:p>
            <a:pPr algn="l"/>
            <a:r>
              <a:rPr lang="hu-HU" dirty="0">
                <a:solidFill>
                  <a:schemeClr val="bg1"/>
                </a:solidFill>
              </a:rPr>
              <a:t>Éves kutatási beszámoló, 2023</a:t>
            </a:r>
          </a:p>
          <a:p>
            <a:pPr algn="l"/>
            <a:endParaRPr lang="hu-HU" dirty="0">
              <a:solidFill>
                <a:schemeClr val="bg1"/>
              </a:solidFill>
            </a:endParaRPr>
          </a:p>
          <a:p>
            <a:pPr algn="l"/>
            <a:r>
              <a:rPr lang="hu-HU" dirty="0">
                <a:solidFill>
                  <a:schemeClr val="bg1"/>
                </a:solidFill>
              </a:rPr>
              <a:t>Témavezető:</a:t>
            </a:r>
          </a:p>
          <a:p>
            <a:pPr algn="l"/>
            <a:endParaRPr lang="hu-HU" dirty="0">
              <a:solidFill>
                <a:schemeClr val="bg1"/>
              </a:solidFill>
            </a:endParaRPr>
          </a:p>
          <a:p>
            <a:pPr algn="l"/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8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8832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1467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8832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3586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0" y="2784657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4226049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19</Words>
  <Application>Microsoft Office PowerPoint</Application>
  <PresentationFormat>Szélesvásznú</PresentationFormat>
  <Paragraphs>7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Verdana</vt:lpstr>
      <vt:lpstr>Office-téma</vt:lpstr>
      <vt:lpstr>Hallgató neve</vt:lpstr>
      <vt:lpstr>PowerPoint-bemutató</vt:lpstr>
      <vt:lpstr>PowerPoint-bemutató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Előadás címe</dc:title>
  <dc:creator>Atte</dc:creator>
  <cp:lastModifiedBy>Ferenc Dr. Szodrai</cp:lastModifiedBy>
  <cp:revision>9</cp:revision>
  <dcterms:created xsi:type="dcterms:W3CDTF">2017-11-07T12:57:53Z</dcterms:created>
  <dcterms:modified xsi:type="dcterms:W3CDTF">2022-07-01T10:32:38Z</dcterms:modified>
</cp:coreProperties>
</file>